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74" r:id="rId3"/>
    <p:sldId id="271" r:id="rId4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30" d="100"/>
          <a:sy n="130" d="100"/>
        </p:scale>
        <p:origin x="-72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1BCE33-34B3-4427-BE27-5A97E1DBF60C}" type="datetimeFigureOut">
              <a:rPr lang="de-CH"/>
              <a:pPr>
                <a:defRPr/>
              </a:pPr>
              <a:t>28.03.2012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1CFA0-BFEF-43A7-AB7E-B9439BE2A170}" type="slidenum">
              <a:rPr lang="de-CH"/>
              <a:pPr>
                <a:defRPr/>
              </a:pPr>
              <a:t>‹N›</a:t>
            </a:fld>
            <a:endParaRPr lang="de-C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93AE85-DC9C-40DD-9EC1-180D18E2060C}" type="datetimeFigureOut">
              <a:rPr lang="de-CH"/>
              <a:pPr>
                <a:defRPr/>
              </a:pPr>
              <a:t>28.03.2012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ABB1FC-7F94-4F05-9873-FBB688DD38E4}" type="slidenum">
              <a:rPr lang="de-CH"/>
              <a:pPr>
                <a:defRPr/>
              </a:pPr>
              <a:t>‹N›</a:t>
            </a:fld>
            <a:endParaRPr lang="de-C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58D21B-1F33-4127-B934-FB9C5A520609}" type="datetimeFigureOut">
              <a:rPr lang="de-CH"/>
              <a:pPr>
                <a:defRPr/>
              </a:pPr>
              <a:t>28.03.2012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C884C4-C537-48AF-BE2A-BEBAA5A54A64}" type="slidenum">
              <a:rPr lang="de-CH"/>
              <a:pPr>
                <a:defRPr/>
              </a:pPr>
              <a:t>‹N›</a:t>
            </a:fld>
            <a:endParaRPr lang="de-C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50C971-FD4F-48D9-B3F6-6F8C4838188B}" type="datetimeFigureOut">
              <a:rPr lang="de-CH"/>
              <a:pPr>
                <a:defRPr/>
              </a:pPr>
              <a:t>28.03.2012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072BD-C39B-482C-8314-3C61D70623F0}" type="slidenum">
              <a:rPr lang="de-CH"/>
              <a:pPr>
                <a:defRPr/>
              </a:pPr>
              <a:t>‹N›</a:t>
            </a:fld>
            <a:endParaRPr lang="de-C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DA856E-04BB-4B2F-B6C7-5426B525A5D7}" type="datetimeFigureOut">
              <a:rPr lang="de-CH"/>
              <a:pPr>
                <a:defRPr/>
              </a:pPr>
              <a:t>28.03.2012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429B62-02F1-407F-B588-8A03FA837AEB}" type="slidenum">
              <a:rPr lang="de-CH"/>
              <a:pPr>
                <a:defRPr/>
              </a:pPr>
              <a:t>‹N›</a:t>
            </a:fld>
            <a:endParaRPr lang="de-C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64317E-9DA5-4E54-AA1C-60CAE1F0FDB6}" type="datetimeFigureOut">
              <a:rPr lang="de-CH"/>
              <a:pPr>
                <a:defRPr/>
              </a:pPr>
              <a:t>28.03.2012</a:t>
            </a:fld>
            <a:endParaRPr lang="de-CH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EF5D98-2EB7-4646-97E4-BC4A7D3E76BD}" type="slidenum">
              <a:rPr lang="de-CH"/>
              <a:pPr>
                <a:defRPr/>
              </a:pPr>
              <a:t>‹N›</a:t>
            </a:fld>
            <a:endParaRPr lang="de-C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E8F600-7C21-4818-81A7-D45CC32A88BA}" type="datetimeFigureOut">
              <a:rPr lang="de-CH"/>
              <a:pPr>
                <a:defRPr/>
              </a:pPr>
              <a:t>28.03.2012</a:t>
            </a:fld>
            <a:endParaRPr lang="de-CH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84D475-A88A-49C5-B345-48F621B110B4}" type="slidenum">
              <a:rPr lang="de-CH"/>
              <a:pPr>
                <a:defRPr/>
              </a:pPr>
              <a:t>‹N›</a:t>
            </a:fld>
            <a:endParaRPr lang="de-C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C215F0-EA23-4CDB-832B-6DD0A88CC095}" type="datetimeFigureOut">
              <a:rPr lang="de-CH"/>
              <a:pPr>
                <a:defRPr/>
              </a:pPr>
              <a:t>28.03.2012</a:t>
            </a:fld>
            <a:endParaRPr lang="de-CH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355BA4-5252-470E-816F-21D0A0110536}" type="slidenum">
              <a:rPr lang="de-CH"/>
              <a:pPr>
                <a:defRPr/>
              </a:pPr>
              <a:t>‹N›</a:t>
            </a:fld>
            <a:endParaRPr lang="de-C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56A8E-1AD1-4880-8557-4073B8AF3A77}" type="datetimeFigureOut">
              <a:rPr lang="de-CH"/>
              <a:pPr>
                <a:defRPr/>
              </a:pPr>
              <a:t>28.03.2012</a:t>
            </a:fld>
            <a:endParaRPr lang="de-CH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2B963-9C43-45A2-895D-6BE4DBAA9B79}" type="slidenum">
              <a:rPr lang="de-CH"/>
              <a:pPr>
                <a:defRPr/>
              </a:pPr>
              <a:t>‹N›</a:t>
            </a:fld>
            <a:endParaRPr lang="de-C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C2BFB4-3C6D-4E9F-B402-EE9B4F8E28B1}" type="datetimeFigureOut">
              <a:rPr lang="de-CH"/>
              <a:pPr>
                <a:defRPr/>
              </a:pPr>
              <a:t>28.03.2012</a:t>
            </a:fld>
            <a:endParaRPr lang="de-CH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7D6E5-EC1C-449A-B42F-26BB976E47A5}" type="slidenum">
              <a:rPr lang="de-CH"/>
              <a:pPr>
                <a:defRPr/>
              </a:pPr>
              <a:t>‹N›</a:t>
            </a:fld>
            <a:endParaRPr lang="de-C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CH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78B0AE-C856-4010-8DDB-398C110426E3}" type="datetimeFigureOut">
              <a:rPr lang="de-CH"/>
              <a:pPr>
                <a:defRPr/>
              </a:pPr>
              <a:t>28.03.2012</a:t>
            </a:fld>
            <a:endParaRPr lang="de-CH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84E80-8422-4382-B54E-8C0CB62B2B3B}" type="slidenum">
              <a:rPr lang="de-CH"/>
              <a:pPr>
                <a:defRPr/>
              </a:pPr>
              <a:t>‹N›</a:t>
            </a:fld>
            <a:endParaRPr lang="de-C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  <a:endParaRPr lang="de-CH" smtClean="0"/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F5F593-3BA4-493F-B41A-39780AC92B55}" type="datetimeFigureOut">
              <a:rPr lang="de-CH"/>
              <a:pPr>
                <a:defRPr/>
              </a:pPr>
              <a:t>28.03.2012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99E0F2B-9EC3-4D11-9692-F00BC46F8BE8}" type="slidenum">
              <a:rPr lang="de-CH"/>
              <a:pPr>
                <a:defRPr/>
              </a:pPr>
              <a:t>‹N›</a:t>
            </a:fld>
            <a:endParaRPr lang="de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mtClean="0"/>
              <a:t>Kartenportal.CH: Sviluppi previsti</a:t>
            </a:r>
          </a:p>
        </p:txBody>
      </p:sp>
      <p:sp>
        <p:nvSpPr>
          <p:cNvPr id="13314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Up-date periodico dei dati</a:t>
            </a:r>
          </a:p>
          <a:p>
            <a:r>
              <a:rPr lang="en-US" smtClean="0"/>
              <a:t>Previsioni nel elenco dei risultati</a:t>
            </a:r>
          </a:p>
          <a:p>
            <a:r>
              <a:rPr lang="en-US" smtClean="0"/>
              <a:t>Filtro per la ricerca nella propria biblioteca </a:t>
            </a:r>
          </a:p>
          <a:p>
            <a:r>
              <a:rPr lang="en-US" smtClean="0"/>
              <a:t>La ricerca spaziale si affaccia nel proprio sito web della biblioteca</a:t>
            </a:r>
            <a:endParaRPr lang="de-CH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mtClean="0"/>
              <a:t>Kartenportal.CH: Consorzio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423988"/>
            <a:ext cx="8229600" cy="4525962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Biblioteca</a:t>
            </a:r>
            <a:r>
              <a:rPr lang="en-US" dirty="0" smtClean="0"/>
              <a:t> del </a:t>
            </a:r>
            <a:r>
              <a:rPr lang="en-US" dirty="0" err="1" smtClean="0"/>
              <a:t>Polytecnico</a:t>
            </a:r>
            <a:r>
              <a:rPr lang="en-US" dirty="0" smtClean="0"/>
              <a:t> </a:t>
            </a:r>
            <a:r>
              <a:rPr lang="en-US" dirty="0" err="1" smtClean="0"/>
              <a:t>Federale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Istituto</a:t>
            </a:r>
            <a:r>
              <a:rPr lang="en-US" dirty="0" smtClean="0"/>
              <a:t> </a:t>
            </a:r>
            <a:r>
              <a:rPr lang="en-US" dirty="0" err="1" smtClean="0"/>
              <a:t>cartografico</a:t>
            </a:r>
            <a:r>
              <a:rPr lang="en-US" dirty="0" smtClean="0"/>
              <a:t> del </a:t>
            </a:r>
            <a:r>
              <a:rPr lang="en-US" dirty="0" err="1" smtClean="0"/>
              <a:t>Polytecnico</a:t>
            </a:r>
            <a:r>
              <a:rPr lang="en-US" dirty="0" smtClean="0"/>
              <a:t> </a:t>
            </a:r>
            <a:r>
              <a:rPr lang="en-US" dirty="0" err="1" smtClean="0"/>
              <a:t>Federale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Biblioteca</a:t>
            </a:r>
            <a:r>
              <a:rPr lang="en-US" dirty="0" smtClean="0"/>
              <a:t> </a:t>
            </a:r>
            <a:r>
              <a:rPr lang="en-US" dirty="0" err="1" smtClean="0"/>
              <a:t>cantonale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San Gallo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Altre</a:t>
            </a:r>
            <a:r>
              <a:rPr lang="en-US" dirty="0" smtClean="0"/>
              <a:t> </a:t>
            </a:r>
            <a:r>
              <a:rPr lang="en-US" dirty="0" err="1" smtClean="0"/>
              <a:t>biblioteche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ricerca</a:t>
            </a:r>
            <a:r>
              <a:rPr lang="en-US" dirty="0" smtClean="0"/>
              <a:t> del </a:t>
            </a:r>
            <a:r>
              <a:rPr lang="en-US" dirty="0" err="1" smtClean="0"/>
              <a:t>Polytecnico</a:t>
            </a:r>
            <a:r>
              <a:rPr lang="en-US" dirty="0" smtClean="0"/>
              <a:t> </a:t>
            </a:r>
            <a:r>
              <a:rPr lang="en-US" dirty="0" err="1" smtClean="0"/>
              <a:t>Federale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Biblioteca</a:t>
            </a:r>
            <a:r>
              <a:rPr lang="en-US" dirty="0" smtClean="0"/>
              <a:t> </a:t>
            </a:r>
            <a:r>
              <a:rPr lang="en-US" dirty="0" err="1" smtClean="0"/>
              <a:t>nazionale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Biblioteca</a:t>
            </a:r>
            <a:r>
              <a:rPr lang="en-US" dirty="0" smtClean="0"/>
              <a:t> </a:t>
            </a:r>
            <a:r>
              <a:rPr lang="en-US" dirty="0" err="1" smtClean="0"/>
              <a:t>universitaria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Basilea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Biblioteca</a:t>
            </a:r>
            <a:r>
              <a:rPr lang="en-US" dirty="0" smtClean="0"/>
              <a:t> </a:t>
            </a:r>
            <a:r>
              <a:rPr lang="en-US" dirty="0" err="1" smtClean="0"/>
              <a:t>universitaria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Berna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Biblioteca</a:t>
            </a:r>
            <a:r>
              <a:rPr lang="en-US" dirty="0" smtClean="0"/>
              <a:t> </a:t>
            </a:r>
            <a:r>
              <a:rPr lang="en-US" dirty="0" err="1" smtClean="0"/>
              <a:t>centrale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Zurigo</a:t>
            </a:r>
            <a:endParaRPr lang="de-CH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C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mtClean="0"/>
              <a:t>Kartenportal.CH: Ciffre del uso</a:t>
            </a:r>
          </a:p>
        </p:txBody>
      </p:sp>
      <p:sp>
        <p:nvSpPr>
          <p:cNvPr id="15362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smtClean="0"/>
              <a:t>60 persone/giorno</a:t>
            </a:r>
          </a:p>
          <a:p>
            <a:r>
              <a:rPr lang="de-CH" smtClean="0"/>
              <a:t>14% utenti che tornano regolarmente</a:t>
            </a:r>
          </a:p>
          <a:p>
            <a:r>
              <a:rPr lang="de-CH" smtClean="0"/>
              <a:t>30% accessi dell‘ estero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82</Words>
  <Application>Microsoft Office PowerPoint</Application>
  <PresentationFormat>Presentazione su schermo (4:3)</PresentationFormat>
  <Paragraphs>18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Modello struttura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6" baseType="lpstr">
      <vt:lpstr>Calibri</vt:lpstr>
      <vt:lpstr>Arial</vt:lpstr>
      <vt:lpstr>Larissa-Design</vt:lpstr>
      <vt:lpstr>Kartenportal.CH: Sviluppi previsti</vt:lpstr>
      <vt:lpstr>Kartenportal.CH: Consorzio</vt:lpstr>
      <vt:lpstr>Kartenportal.CH: Ciffre del uso</vt:lpstr>
    </vt:vector>
  </TitlesOfParts>
  <Company>Zentralbibliothek Zürich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00</dc:creator>
  <cp:lastModifiedBy>bsf-segr.sbt / ZBSF003</cp:lastModifiedBy>
  <cp:revision>17</cp:revision>
  <dcterms:created xsi:type="dcterms:W3CDTF">2011-03-22T13:57:38Z</dcterms:created>
  <dcterms:modified xsi:type="dcterms:W3CDTF">2012-03-28T12:55:36Z</dcterms:modified>
</cp:coreProperties>
</file>